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66" r:id="rId5"/>
    <p:sldId id="275" r:id="rId6"/>
    <p:sldId id="265" r:id="rId7"/>
    <p:sldId id="268" r:id="rId8"/>
    <p:sldId id="264" r:id="rId9"/>
    <p:sldId id="261" r:id="rId10"/>
    <p:sldId id="257" r:id="rId11"/>
    <p:sldId id="258" r:id="rId12"/>
    <p:sldId id="25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1:22.6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 1008 0 0,'0'-1'3231'0'0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9:30.2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2528 0 0,'0'0'6936'0'0,"2"24"-903"0"0,-1-23-6615 0 0,8 6 896 0 0,-5-8-4161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9:39.6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86 113 916 0 0,'-19'-19'1282'0'0,"16"16"-1140"0"0,1 1 1 0 0,-1-1 0 0 0,0 1-1 0 0,1-1 1 0 0,0 0 0 0 0,-1 0-1 0 0,1 0 1 0 0,-2-4 0 0 0,-5-8 249 0 0,8 14-334 0 0,0 0 0 0 0,0 0 0 0 0,0-1 0 0 0,1 1 0 0 0,-1 0-1 0 0,0-1 1 0 0,0 1 0 0 0,1-1 0 0 0,-1 1 0 0 0,1-1-1 0 0,-1 1 1 0 0,1-1 0 0 0,0 1 0 0 0,-1-3 0 0 0,1 2 1019 0 0,0 2-1040 0 0,-1 0 1 0 0,1 1-1 0 0,0-1 1 0 0,-1 0 0 0 0,1 0-1 0 0,-1 0 1 0 0,1 0-1 0 0,-1 0 1 0 0,1 0 0 0 0,-1 0-1 0 0,1 0 1 0 0,-1 0 0 0 0,1 0-1 0 0,-1-1 1 0 0,1 1-1 0 0,-1 0 1 0 0,1 0 0 0 0,-1 0-1 0 0,1 0 1 0 0,-1-1 0 0 0,1 1-1 0 0,0 0 1 0 0,-1-1-1 0 0,1 1 1 0 0,-1-1 0 0 0,-2-2 43 0 0,3 2-52 0 0,-1 1 0 0 0,0-1 0 0 0,1 0 0 0 0,-1 1 0 0 0,1-1 0 0 0,-1 0 0 0 0,1 0 0 0 0,0 1-1 0 0,-1-1 1 0 0,1 0 0 0 0,0 0 0 0 0,0 0 0 0 0,-1 0 0 0 0,1 0 0 0 0,0 1 0 0 0,0-1 0 0 0,0 0-1 0 0,0-1 1 0 0,-2 0 917 0 0,1 1-2030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9:57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 2256 0 0,'0'0'2942'0'0,"0"35"7551"0"0,0-24-8599 0 0,4 9-6750 0 0,-4-21 4585 0 0,1 1-1 0 0,-1-1 1 0 0,0 0 0 0 0,1 1 0 0 0,-1-1 0 0 0,0 0 0 0 0,1 1-1 0 0,-1-1 1 0 0,0 1 0 0 0,0-1 0 0 0,0 0 0 0 0,0 0-1 0 0,0 1 1 0 0,0-1 0 0 0,0 0 0 0 0,0 1 0 0 0,0-1 0 0 0,0 0-1 0 0,0 1 1 0 0,0-1 0 0 0,0 0 0 0 0,0 1 0 0 0,-1-1-1 0 0,1 0 1 0 0,-4-44-3089 0 0,4 26 2315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9:30.2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2528 0 0,'0'0'6936'0'0,"2"24"-903"0"0,-1-23-6615 0 0,8 6 896 0 0,-5-8-4161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9:39.6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86 113 916 0 0,'-19'-19'1282'0'0,"16"16"-1140"0"0,1 1 1 0 0,-1-1 0 0 0,0 1-1 0 0,1-1 1 0 0,0 0 0 0 0,-1 0-1 0 0,1 0 1 0 0,-2-4 0 0 0,-5-8 249 0 0,8 14-334 0 0,0 0 0 0 0,0 0 0 0 0,0-1 0 0 0,1 1 0 0 0,-1 0-1 0 0,0-1 1 0 0,0 1 0 0 0,1-1 0 0 0,-1 1 0 0 0,1-1-1 0 0,-1 1 1 0 0,1-1 0 0 0,0 1 0 0 0,-1-3 0 0 0,1 2 1019 0 0,0 2-1040 0 0,-1 0 1 0 0,1 1-1 0 0,0-1 1 0 0,-1 0 0 0 0,1 0-1 0 0,-1 0 1 0 0,1 0-1 0 0,-1 0 1 0 0,1 0 0 0 0,-1 0-1 0 0,1 0 1 0 0,-1 0 0 0 0,1 0-1 0 0,-1-1 1 0 0,1 1-1 0 0,-1 0 1 0 0,1 0 0 0 0,-1 0-1 0 0,1 0 1 0 0,-1-1 0 0 0,1 1-1 0 0,0 0 1 0 0,-1-1-1 0 0,1 1 1 0 0,-1-1 0 0 0,-2-2 43 0 0,3 2-52 0 0,-1 1 0 0 0,0-1 0 0 0,1 0 0 0 0,-1 1 0 0 0,1-1 0 0 0,-1 0 0 0 0,1 0 0 0 0,0 1-1 0 0,-1-1 1 0 0,1 0 0 0 0,0 0 0 0 0,0 0 0 0 0,-1 0 0 0 0,1 0 0 0 0,0 1 0 0 0,0-1 0 0 0,0 0-1 0 0,0-1 1 0 0,-2 0 917 0 0,1 1-2030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9:57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 2256 0 0,'0'0'2942'0'0,"0"35"7551"0"0,0-24-8599 0 0,4 9-6750 0 0,-4-21 4585 0 0,1 1-1 0 0,-1-1 1 0 0,0 0 0 0 0,1 1 0 0 0,-1-1 0 0 0,0 0 0 0 0,1 1-1 0 0,-1-1 1 0 0,0 1 0 0 0,0-1 0 0 0,0 0 0 0 0,0 0-1 0 0,0 1 1 0 0,0-1 0 0 0,0 0 0 0 0,0 1 0 0 0,0-1 0 0 0,0 0-1 0 0,0 1 1 0 0,0-1 0 0 0,0 0 0 0 0,0 1 0 0 0,-1-1-1 0 0,1 0 1 0 0,-4-44-3089 0 0,4 26 2315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3:07.9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1 956 0 0,'-2'-1'3076'0'0,"-1"1"-983"0"0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3:12.0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2 888 0 0,'0'0'3970'0'0,"0"3"-6276"0"0,0 4 2186 0 0,0-6 379 0 0,0-13 1289 0 0,36 12-4466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3:19.9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0 1056 0 0,'0'0'4146'0'0,"-3"0"-7374"0"0,-10 0 3330 0 0,10 0 370 0 0,0 0-464 0 0,-26 0-1554 0 0,26 0 1509 0 0,3 17-57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3:23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0 1128 0 0,'0'0'5341'0'0,"-6"3"-6662"0"0,5 2 1585 0 0,1-4-43 0 0,0 1-61 0 0,0 1-136 0 0,1-1-76 0 0,-1 0-92 0 0,2 2-113 0 0,-2 0-95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4:27.3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1 848 0 0,'0'0'1426'0'0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6:47.0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252 428 968 0 0,'-41'-70'80'0'0,"3"-2"4"0"0,-1 3-56 0 0,-3-2-80 0 0,-2 0-48 0 0,-3-3-72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6:16.4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 1004 0 0,'0'0'1417'0'0,"-3"9"8304"0"0,3-7-10755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5T09:36:41.2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 1204 0 0,'0'0'2998'0'0,"0"4"-1837"0"0,0 1-1 0 0,0-1 1 0 0,0 0-1 0 0,0 1 1 0 0,1-1-1 0 0,1 6 1 0 0,-2-9-1080 0 0,1 0-51 0 0,-1 0 0 0 0,1 0 0 0 0,-1 0 0 0 0,0 0 0 0 0,1 0 0 0 0,0 0 0 0 0,-1-1 1 0 0,1 1-1 0 0,-1 0 0 0 0,1 0 0 0 0,0-1 0 0 0,0 1 0 0 0,-1 0 0 0 0,1-1 0 0 0,0 1 0 0 0,0-1 0 0 0,0 1 0 0 0,0-1 0 0 0,0 1 0 0 0,1 0 0 0 0,-1-1-161 0 0,7-31-8440 0 0,-5 20 7385 0 0,6-8 48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0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1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5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7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8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0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8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1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8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1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3E53-1A23-4812-AB50-DAB6C1BAB9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EF11E-DA7A-4EC0-B9CA-3745498A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2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5" Type="http://schemas.openxmlformats.org/officeDocument/2006/relationships/image" Target="../media/image12.png"/><Relationship Id="rId4" Type="http://schemas.openxmlformats.org/officeDocument/2006/relationships/customXml" Target="../ink/ink10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customXml" Target="../ink/ink14.xml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00"/>
            <a:ext cx="9034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97694D-3294-0694-9100-F0988FBCE06E}"/>
              </a:ext>
            </a:extLst>
          </p:cNvPr>
          <p:cNvSpPr txBox="1"/>
          <p:nvPr/>
        </p:nvSpPr>
        <p:spPr>
          <a:xfrm>
            <a:off x="611560" y="1412776"/>
            <a:ext cx="7704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Түркістан облысының білім басқармасы </a:t>
            </a:r>
          </a:p>
          <a:p>
            <a:pPr algn="ctr"/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Ғ. Мұратбаев атындағы Жетісай гуманитарлық- техникалық колледжі </a:t>
            </a:r>
          </a:p>
          <a:p>
            <a:pPr algn="ctr"/>
            <a:endParaRPr lang="kk-K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халықаралық зерттеуі тапсырмаларын 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сабағында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 жолдары </a:t>
            </a:r>
            <a:endParaRPr lang="kk-K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BB4C36-885B-2BC0-C75D-A2E7B1B122A3}"/>
              </a:ext>
            </a:extLst>
          </p:cNvPr>
          <p:cNvSpPr txBox="1"/>
          <p:nvPr/>
        </p:nvSpPr>
        <p:spPr>
          <a:xfrm>
            <a:off x="4355976" y="465313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пәнінің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оқытушылары:</a:t>
            </a: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Сыздикова Багила Болатовна</a:t>
            </a: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Жакупова Улжалгас Турапбаевна </a:t>
            </a: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Ажибеков Нуржан  Есеттиллаевич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1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63DDB47-0BE6-4F53-831E-33736C031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306"/>
            <a:ext cx="9036496" cy="8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268760"/>
            <a:ext cx="8136904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Тағам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Майлылығы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16%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 г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мерекелік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коктейль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әзірлеу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майлылығы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10%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майлылығы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30%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пломбирден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грамм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керек?</a:t>
            </a:r>
          </a:p>
        </p:txBody>
      </p:sp>
    </p:spTree>
    <p:extLst>
      <p:ext uri="{BB962C8B-B14F-4D97-AF65-F5344CB8AC3E}">
        <p14:creationId xmlns:p14="http://schemas.microsoft.com/office/powerpoint/2010/main" val="49753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42493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371243"/>
            <a:ext cx="8352928" cy="17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Сәукеле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kk-KZ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Әпкесі інісіне жаңа жылға арнап конус тәріздес «Буратинаның» бас киімін тігуді жоспарлады. Биіктігі 8см, ал жасаушысы 10см (π=3)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   Сұрақ: Буратинаның бас киімін қаптауға 3м мата жеткілікті ме? Жауабын негіздеңіз.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784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42493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531888"/>
                  </p:ext>
                </p:extLst>
              </p:nvPr>
            </p:nvGraphicFramePr>
            <p:xfrm>
              <a:off x="385192" y="1484784"/>
              <a:ext cx="8435280" cy="1615440"/>
            </p:xfrm>
            <a:graphic>
              <a:graphicData uri="http://schemas.openxmlformats.org/drawingml/2006/table">
                <a:tbl>
                  <a:tblPr/>
                  <a:tblGrid>
                    <a:gridCol w="843528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2125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kk-KZ" sz="1800" u="sng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Тақия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kk-KZ" sz="1600" u="sng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kk-KZ" sz="1600" u="none" baseline="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   </a:t>
                          </a:r>
                          <a:r>
                            <a:rPr lang="kk-KZ" sz="1800" u="none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МКБ 21-9 тобында оқитын Гүлдана інісіне тақия тікпекші болды. Тақия асты цилиндр үстіңгі бөлігі конус тәрізді. Тақия биіктігі 11 см радиусы 4 см жасаушысы 5 см болса. Осы тақияны жасауға кеткен матаның ауданын табыңыз және өлшемдері  2 </a:t>
                          </a:r>
                          <a14:m>
                            <m:oMath xmlns:m="http://schemas.openxmlformats.org/officeDocument/2006/math">
                              <m:r>
                                <a:rPr lang="kk-KZ" sz="1800" i="1" u="none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×0,8</m:t>
                              </m:r>
                            </m:oMath>
                          </a14:m>
                          <a:r>
                            <a:rPr lang="kk-KZ" sz="1800" u="none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м болатын матадан қанша тақия жасауға болады?</a:t>
                          </a:r>
                          <a:endParaRPr lang="ru-RU" sz="1600" u="none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531888"/>
                  </p:ext>
                </p:extLst>
              </p:nvPr>
            </p:nvGraphicFramePr>
            <p:xfrm>
              <a:off x="385192" y="1484784"/>
              <a:ext cx="8435280" cy="1615440"/>
            </p:xfrm>
            <a:graphic>
              <a:graphicData uri="http://schemas.openxmlformats.org/drawingml/2006/table">
                <a:tbl>
                  <a:tblPr/>
                  <a:tblGrid>
                    <a:gridCol w="8435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6154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4511" b="-82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484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587B8B-9319-6ADA-7F7C-99B777F9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F83C732-9911-7C9D-33E6-349AFC8C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42493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6BD77E9-1BE6-BDE0-4B49-E0961C72D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51597"/>
              </p:ext>
            </p:extLst>
          </p:nvPr>
        </p:nvGraphicFramePr>
        <p:xfrm>
          <a:off x="385192" y="1484784"/>
          <a:ext cx="8435280" cy="1341120"/>
        </p:xfrm>
        <a:graphic>
          <a:graphicData uri="http://schemas.openxmlformats.org/drawingml/2006/table">
            <a:tbl>
              <a:tblPr/>
              <a:tblGrid>
                <a:gridCol w="8435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12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u="sng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Балмұздақ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600" u="sng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Балмұздақ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саудагеріне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балмұздақ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қораптарының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ұсынылды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төмендегі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Қораптар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сыйымдылығы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бірдей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бірақ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балмұздақ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баяу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еритін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қорапты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керек.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Саудагер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нұсқасын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таңдаса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саудагердің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дұрыс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ru-RU" sz="1800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CEC894-A7E2-78B1-2BF9-F2D57B3EDF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44400" r="14563" b="37682"/>
          <a:stretch/>
        </p:blipFill>
        <p:spPr>
          <a:xfrm>
            <a:off x="251520" y="2968195"/>
            <a:ext cx="7920880" cy="13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2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54EB64-A522-D05C-421B-9256E7B7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6268C21-D3D3-D854-B4D4-0357B10DE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42493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B46C4F-7399-51C7-D51E-BD5F8053DF70}"/>
              </a:ext>
            </a:extLst>
          </p:cNvPr>
          <p:cNvSpPr txBox="1"/>
          <p:nvPr/>
        </p:nvSpPr>
        <p:spPr>
          <a:xfrm>
            <a:off x="539552" y="1628800"/>
            <a:ext cx="82089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жуықтап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км2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дәлдікпен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жуықтап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табу керек 1 км2 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FF419F-171B-712C-0A40-F165B566C8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40200" r="20075" b="34600"/>
          <a:stretch/>
        </p:blipFill>
        <p:spPr>
          <a:xfrm>
            <a:off x="683568" y="2420888"/>
            <a:ext cx="7488832" cy="21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73DEFB-F95E-3190-A781-250C141A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DD8C6AA-EFFA-2999-2FE6-731CAAF6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42493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295953-7E94-9066-FBE0-DDEF4FD7DA34}"/>
              </a:ext>
            </a:extLst>
          </p:cNvPr>
          <p:cNvSpPr txBox="1"/>
          <p:nvPr/>
        </p:nvSpPr>
        <p:spPr>
          <a:xfrm>
            <a:off x="539552" y="1700808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см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кесінді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бөлікке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әрбіреуіне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аудандарының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см2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шаршылардың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қабарғаларын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табыңыз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7B8789-5F20-763C-A64F-B2D67DA07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5" t="38800" r="30313" b="45800"/>
          <a:stretch/>
        </p:blipFill>
        <p:spPr>
          <a:xfrm>
            <a:off x="1763688" y="2852936"/>
            <a:ext cx="460851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6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5ED75B-DD0F-4E96-5DB2-B7D69606D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45D67D6-51BB-E5C8-A391-FB6603C0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42493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DFC217-925E-67A3-D924-BDB701C4EFD7}"/>
              </a:ext>
            </a:extLst>
          </p:cNvPr>
          <p:cNvSpPr txBox="1"/>
          <p:nvPr/>
        </p:nvSpPr>
        <p:spPr>
          <a:xfrm>
            <a:off x="467544" y="1700808"/>
            <a:ext cx="82089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тікбұрышты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қораптың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қораптың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BEEC92-5210-8A74-BF94-F8E319000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13" t="41600" r="30313" b="40201"/>
          <a:stretch/>
        </p:blipFill>
        <p:spPr>
          <a:xfrm>
            <a:off x="2555776" y="2520736"/>
            <a:ext cx="4320480" cy="15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8C0ABE-8519-1C88-2757-3FDE41DB7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D9F431B-703F-1A00-D763-60232609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42493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D9182A-EB85-2F05-67B1-BBA0EB78DFEF}"/>
              </a:ext>
            </a:extLst>
          </p:cNvPr>
          <p:cNvSpPr txBox="1"/>
          <p:nvPr/>
        </p:nvSpPr>
        <p:spPr>
          <a:xfrm>
            <a:off x="1115616" y="292494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9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188640"/>
            <a:ext cx="9034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36B7EE-AF72-D5E0-C9DB-1B5BEE08F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55"/>
          <a:stretch/>
        </p:blipFill>
        <p:spPr>
          <a:xfrm>
            <a:off x="1029829" y="1042715"/>
            <a:ext cx="7084342" cy="38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4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D3B458-B1B7-6ABE-552B-8A2D55EF7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BC333B9-D043-B669-85A7-D9BF40A8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188640"/>
            <a:ext cx="9034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E4DBF9-5B19-80F5-123E-AC0F79982B2A}"/>
              </a:ext>
            </a:extLst>
          </p:cNvPr>
          <p:cNvSpPr txBox="1"/>
          <p:nvPr/>
        </p:nvSpPr>
        <p:spPr>
          <a:xfrm>
            <a:off x="179512" y="1042715"/>
            <a:ext cx="89089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Пицца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Пицца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мейрамханасында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қоспасы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бар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дайын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пиццаны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болады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ірімшік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ж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қызанақ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Сонымен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қатар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өзіңнің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пиццаңды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қосымша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қоспалармен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жасауға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тапсырыс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беруге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мүмкіндік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бар,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оған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төрт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түрлі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қосымша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қоспаларды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таңдап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болады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йтүн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ветчина,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саңырауқұлақ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ж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салями. Ринат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түрлі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қосымша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қоспасы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бар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пиццаға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тапсырыс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беру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үшін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қанша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комбинацияны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таңдай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алады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xmlns="" id="{36ADFA04-460C-BA60-13D9-ECBAC3CA2B54}"/>
                  </a:ext>
                </a:extLst>
              </p14:cNvPr>
              <p14:cNvContentPartPr/>
              <p14:nvPr/>
            </p14:nvContentPartPr>
            <p14:xfrm>
              <a:off x="-1978920" y="4563233"/>
              <a:ext cx="360" cy="108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36ADFA04-460C-BA60-13D9-ECBAC3CA2B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985040" y="4557113"/>
                <a:ext cx="126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xmlns="" id="{130F8663-D804-4471-F4BA-7932594F2247}"/>
                  </a:ext>
                </a:extLst>
              </p14:cNvPr>
              <p14:cNvContentPartPr/>
              <p14:nvPr/>
            </p14:nvContentPartPr>
            <p14:xfrm>
              <a:off x="3944160" y="3722633"/>
              <a:ext cx="2520" cy="720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130F8663-D804-4471-F4BA-7932594F22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8040" y="3716513"/>
                <a:ext cx="14760" cy="1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xmlns="" id="{A921ABED-8FB9-05EC-8CF7-9DDE965638D3}"/>
              </a:ext>
            </a:extLst>
          </p:cNvPr>
          <p:cNvGrpSpPr/>
          <p:nvPr/>
        </p:nvGrpSpPr>
        <p:grpSpPr>
          <a:xfrm>
            <a:off x="4167360" y="3358673"/>
            <a:ext cx="672120" cy="10440"/>
            <a:chOff x="4167360" y="3358673"/>
            <a:chExt cx="672120" cy="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xmlns="" id="{5491737C-4369-EC85-CB64-A28FE326E295}"/>
                    </a:ext>
                  </a:extLst>
                </p14:cNvPr>
                <p14:cNvContentPartPr/>
                <p14:nvPr/>
              </p14:nvContentPartPr>
              <p14:xfrm>
                <a:off x="4167360" y="3358673"/>
                <a:ext cx="13680" cy="468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5491737C-4369-EC85-CB64-A28FE326E29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61240" y="3352553"/>
                  <a:ext cx="25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28" name="Рукописный ввод 1027">
                  <a:extLst>
                    <a:ext uri="{FF2B5EF4-FFF2-40B4-BE49-F238E27FC236}">
                      <a16:creationId xmlns:a16="http://schemas.microsoft.com/office/drawing/2014/main" xmlns="" id="{EAB043F4-0FEA-E473-63F3-92C3A8D1ED91}"/>
                    </a:ext>
                  </a:extLst>
                </p14:cNvPr>
                <p14:cNvContentPartPr/>
                <p14:nvPr/>
              </p14:nvContentPartPr>
              <p14:xfrm>
                <a:off x="4819680" y="3362633"/>
                <a:ext cx="19800" cy="6480"/>
              </p14:xfrm>
            </p:contentPart>
          </mc:Choice>
          <mc:Fallback xmlns="">
            <p:pic>
              <p:nvPicPr>
                <p:cNvPr id="1028" name="Рукописный ввод 1027">
                  <a:extLst>
                    <a:ext uri="{FF2B5EF4-FFF2-40B4-BE49-F238E27FC236}">
                      <a16:creationId xmlns:a16="http://schemas.microsoft.com/office/drawing/2014/main" id="{EAB043F4-0FEA-E473-63F3-92C3A8D1ED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13560" y="3356513"/>
                  <a:ext cx="3204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3" name="Рукописный ввод 1032">
                <a:extLst>
                  <a:ext uri="{FF2B5EF4-FFF2-40B4-BE49-F238E27FC236}">
                    <a16:creationId xmlns:a16="http://schemas.microsoft.com/office/drawing/2014/main" xmlns="" id="{E3BADED0-63BF-1171-605B-A06AE3D35775}"/>
                  </a:ext>
                </a:extLst>
              </p14:cNvPr>
              <p14:cNvContentPartPr/>
              <p14:nvPr/>
            </p14:nvContentPartPr>
            <p14:xfrm>
              <a:off x="4524120" y="4091993"/>
              <a:ext cx="2880" cy="9720"/>
            </p14:xfrm>
          </p:contentPart>
        </mc:Choice>
        <mc:Fallback xmlns="">
          <p:pic>
            <p:nvPicPr>
              <p:cNvPr id="1033" name="Рукописный ввод 1032">
                <a:extLst>
                  <a:ext uri="{FF2B5EF4-FFF2-40B4-BE49-F238E27FC236}">
                    <a16:creationId xmlns:a16="http://schemas.microsoft.com/office/drawing/2014/main" id="{E3BADED0-63BF-1171-605B-A06AE3D357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18000" y="4085873"/>
                <a:ext cx="15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1" name="Рукописный ввод 1040">
                <a:extLst>
                  <a:ext uri="{FF2B5EF4-FFF2-40B4-BE49-F238E27FC236}">
                    <a16:creationId xmlns:a16="http://schemas.microsoft.com/office/drawing/2014/main" xmlns="" id="{4315912A-8032-907B-D3B1-9482AF7876E2}"/>
                  </a:ext>
                </a:extLst>
              </p14:cNvPr>
              <p14:cNvContentPartPr/>
              <p14:nvPr/>
            </p14:nvContentPartPr>
            <p14:xfrm>
              <a:off x="-2414520" y="4932953"/>
              <a:ext cx="360" cy="360"/>
            </p14:xfrm>
          </p:contentPart>
        </mc:Choice>
        <mc:Fallback xmlns="">
          <p:pic>
            <p:nvPicPr>
              <p:cNvPr id="1041" name="Рукописный ввод 1040">
                <a:extLst>
                  <a:ext uri="{FF2B5EF4-FFF2-40B4-BE49-F238E27FC236}">
                    <a16:creationId xmlns:a16="http://schemas.microsoft.com/office/drawing/2014/main" id="{4315912A-8032-907B-D3B1-9482AF7876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420640" y="49268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5" name="Рукописный ввод 1124">
                <a:extLst>
                  <a:ext uri="{FF2B5EF4-FFF2-40B4-BE49-F238E27FC236}">
                    <a16:creationId xmlns:a16="http://schemas.microsoft.com/office/drawing/2014/main" xmlns="" id="{643ABA4C-A65D-BFFB-5E75-D3ED85D8145D}"/>
                  </a:ext>
                </a:extLst>
              </p14:cNvPr>
              <p14:cNvContentPartPr/>
              <p14:nvPr/>
            </p14:nvContentPartPr>
            <p14:xfrm>
              <a:off x="-3600360" y="725993"/>
              <a:ext cx="90720" cy="154440"/>
            </p14:xfrm>
          </p:contentPart>
        </mc:Choice>
        <mc:Fallback xmlns="">
          <p:pic>
            <p:nvPicPr>
              <p:cNvPr id="1125" name="Рукописный ввод 1124">
                <a:extLst>
                  <a:ext uri="{FF2B5EF4-FFF2-40B4-BE49-F238E27FC236}">
                    <a16:creationId xmlns:a16="http://schemas.microsoft.com/office/drawing/2014/main" id="{643ABA4C-A65D-BFFB-5E75-D3ED85D814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3606480" y="719873"/>
                <a:ext cx="10296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0" name="Группа 1129">
            <a:extLst>
              <a:ext uri="{FF2B5EF4-FFF2-40B4-BE49-F238E27FC236}">
                <a16:creationId xmlns:a16="http://schemas.microsoft.com/office/drawing/2014/main" xmlns="" id="{1075944A-D07A-DD22-3243-9474496E9A13}"/>
              </a:ext>
            </a:extLst>
          </p:cNvPr>
          <p:cNvGrpSpPr/>
          <p:nvPr/>
        </p:nvGrpSpPr>
        <p:grpSpPr>
          <a:xfrm>
            <a:off x="6304320" y="4460633"/>
            <a:ext cx="40680" cy="650160"/>
            <a:chOff x="6304320" y="4460633"/>
            <a:chExt cx="4068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02" name="Рукописный ввод 1101">
                  <a:extLst>
                    <a:ext uri="{FF2B5EF4-FFF2-40B4-BE49-F238E27FC236}">
                      <a16:creationId xmlns:a16="http://schemas.microsoft.com/office/drawing/2014/main" xmlns="" id="{D3203FDC-F7DE-AA8D-C0C6-D9732C98DD50}"/>
                    </a:ext>
                  </a:extLst>
                </p14:cNvPr>
                <p14:cNvContentPartPr/>
                <p14:nvPr/>
              </p14:nvContentPartPr>
              <p14:xfrm>
                <a:off x="6304320" y="4460633"/>
                <a:ext cx="1440" cy="4320"/>
              </p14:xfrm>
            </p:contentPart>
          </mc:Choice>
          <mc:Fallback xmlns="">
            <p:pic>
              <p:nvPicPr>
                <p:cNvPr id="1102" name="Рукописный ввод 1101">
                  <a:extLst>
                    <a:ext uri="{FF2B5EF4-FFF2-40B4-BE49-F238E27FC236}">
                      <a16:creationId xmlns:a16="http://schemas.microsoft.com/office/drawing/2014/main" id="{D3203FDC-F7DE-AA8D-C0C6-D9732C98DD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98200" y="4454513"/>
                  <a:ext cx="13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20" name="Рукописный ввод 1119">
                  <a:extLst>
                    <a:ext uri="{FF2B5EF4-FFF2-40B4-BE49-F238E27FC236}">
                      <a16:creationId xmlns:a16="http://schemas.microsoft.com/office/drawing/2014/main" xmlns="" id="{A5DCFB96-C07E-FF0B-E8F0-E271EE33F0CF}"/>
                    </a:ext>
                  </a:extLst>
                </p14:cNvPr>
                <p14:cNvContentPartPr/>
                <p14:nvPr/>
              </p14:nvContentPartPr>
              <p14:xfrm>
                <a:off x="6329880" y="5088473"/>
                <a:ext cx="15120" cy="22320"/>
              </p14:xfrm>
            </p:contentPart>
          </mc:Choice>
          <mc:Fallback xmlns="">
            <p:pic>
              <p:nvPicPr>
                <p:cNvPr id="1120" name="Рукописный ввод 1119">
                  <a:extLst>
                    <a:ext uri="{FF2B5EF4-FFF2-40B4-BE49-F238E27FC236}">
                      <a16:creationId xmlns:a16="http://schemas.microsoft.com/office/drawing/2014/main" id="{A5DCFB96-C07E-FF0B-E8F0-E271EE33F0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23760" y="5082353"/>
                  <a:ext cx="27360" cy="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585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188640"/>
            <a:ext cx="9034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58CC6BAE-1119-53B6-BF6A-9C6FAD9A929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8851061" cy="2157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Үстел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теннисі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Дамир,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Рүстем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Берік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үстел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теннисі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клубында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құрды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рбір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ойыншы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ойнағысы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үстелін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ойыншылардың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есімдерін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толтырыңдар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(1-кесте).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Кесте-1 –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8A67679-7E50-326E-F73A-A3B79C0C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17" y="3213962"/>
            <a:ext cx="8120576" cy="15668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xmlns="" id="{4EAFE11A-1A01-3C66-9D15-E19F47566C9C}"/>
                  </a:ext>
                </a:extLst>
              </p14:cNvPr>
              <p14:cNvContentPartPr/>
              <p14:nvPr/>
            </p14:nvContentPartPr>
            <p14:xfrm>
              <a:off x="2122920" y="6206993"/>
              <a:ext cx="5760" cy="115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4EAFE11A-1A01-3C66-9D15-E19F47566C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6800" y="6200873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xmlns="" id="{0B2432FB-6C8D-897B-5482-2279C1E33DB3}"/>
                  </a:ext>
                </a:extLst>
              </p14:cNvPr>
              <p14:cNvContentPartPr/>
              <p14:nvPr/>
            </p14:nvContentPartPr>
            <p14:xfrm>
              <a:off x="3324960" y="5846273"/>
              <a:ext cx="30960" cy="4068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0B2432FB-6C8D-897B-5482-2279C1E33D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8840" y="5840153"/>
                <a:ext cx="43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" name="Рукописный ввод 1023">
                <a:extLst>
                  <a:ext uri="{FF2B5EF4-FFF2-40B4-BE49-F238E27FC236}">
                    <a16:creationId xmlns:a16="http://schemas.microsoft.com/office/drawing/2014/main" xmlns="" id="{98B5A813-CAD0-0C71-44CA-61516BE3A432}"/>
                  </a:ext>
                </a:extLst>
              </p14:cNvPr>
              <p14:cNvContentPartPr/>
              <p14:nvPr/>
            </p14:nvContentPartPr>
            <p14:xfrm>
              <a:off x="6272280" y="6198713"/>
              <a:ext cx="2880" cy="29520"/>
            </p14:xfrm>
          </p:contentPart>
        </mc:Choice>
        <mc:Fallback xmlns="">
          <p:pic>
            <p:nvPicPr>
              <p:cNvPr id="1024" name="Рукописный ввод 1023">
                <a:extLst>
                  <a:ext uri="{FF2B5EF4-FFF2-40B4-BE49-F238E27FC236}">
                    <a16:creationId xmlns:a16="http://schemas.microsoft.com/office/drawing/2014/main" id="{98B5A813-CAD0-0C71-44CA-61516BE3A4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6160" y="6192593"/>
                <a:ext cx="1512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06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0122A2-2A9C-62D4-0677-2DBD6BBC8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EDF8C73-82C1-C47D-EB0E-C938BFBE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188640"/>
            <a:ext cx="9034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xmlns="" id="{C64B6CC1-25CE-3A46-B417-CA3972888836}"/>
                  </a:ext>
                </a:extLst>
              </p14:cNvPr>
              <p14:cNvContentPartPr/>
              <p14:nvPr/>
            </p14:nvContentPartPr>
            <p14:xfrm>
              <a:off x="2122920" y="6206993"/>
              <a:ext cx="5760" cy="115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C64B6CC1-25CE-3A46-B417-CA39728888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7160" y="6201058"/>
                <a:ext cx="17280" cy="2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xmlns="" id="{DD5A3636-0450-E818-7944-E3DD7992BC51}"/>
                  </a:ext>
                </a:extLst>
              </p14:cNvPr>
              <p14:cNvContentPartPr/>
              <p14:nvPr/>
            </p14:nvContentPartPr>
            <p14:xfrm>
              <a:off x="3324960" y="5846273"/>
              <a:ext cx="30960" cy="4068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DD5A3636-0450-E818-7944-E3DD7992BC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8910" y="5840207"/>
                <a:ext cx="43059" cy="52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" name="Рукописный ввод 1023">
                <a:extLst>
                  <a:ext uri="{FF2B5EF4-FFF2-40B4-BE49-F238E27FC236}">
                    <a16:creationId xmlns:a16="http://schemas.microsoft.com/office/drawing/2014/main" xmlns="" id="{D04DA1C4-5F59-56E8-A2E2-EFF57D15190A}"/>
                  </a:ext>
                </a:extLst>
              </p14:cNvPr>
              <p14:cNvContentPartPr/>
              <p14:nvPr/>
            </p14:nvContentPartPr>
            <p14:xfrm>
              <a:off x="6272280" y="6198713"/>
              <a:ext cx="2880" cy="29520"/>
            </p14:xfrm>
          </p:contentPart>
        </mc:Choice>
        <mc:Fallback xmlns="">
          <p:pic>
            <p:nvPicPr>
              <p:cNvPr id="1024" name="Рукописный ввод 1023">
                <a:extLst>
                  <a:ext uri="{FF2B5EF4-FFF2-40B4-BE49-F238E27FC236}">
                    <a16:creationId xmlns:a16="http://schemas.microsoft.com/office/drawing/2014/main" id="{D04DA1C4-5F59-56E8-A2E2-EFF57D1519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66160" y="6192593"/>
                <a:ext cx="15120" cy="417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2100CA-1FDD-E233-6A95-A0471A3BB9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077" t="33648" r="17713" b="54200"/>
          <a:stretch/>
        </p:blipFill>
        <p:spPr>
          <a:xfrm>
            <a:off x="538757" y="2257535"/>
            <a:ext cx="8064896" cy="1589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F64EAB-03B3-B029-1D7A-A36C1691CCE5}"/>
              </a:ext>
            </a:extLst>
          </p:cNvPr>
          <p:cNvSpPr txBox="1"/>
          <p:nvPr/>
        </p:nvSpPr>
        <p:spPr>
          <a:xfrm>
            <a:off x="2483768" y="18304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7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188640"/>
            <a:ext cx="9034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16C3C0-8A9F-7FF2-6203-00361D0E9D4D}"/>
              </a:ext>
            </a:extLst>
          </p:cNvPr>
          <p:cNvSpPr txBox="1"/>
          <p:nvPr/>
        </p:nvSpPr>
        <p:spPr>
          <a:xfrm>
            <a:off x="179512" y="1042715"/>
            <a:ext cx="8908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Тағам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Сөмкенің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ішіндегі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ртүрлі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түсті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мпиттердің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саны 1-суреттегі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диаграммада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көрсетілген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F80DB2-2DDA-0D57-564F-91A8D769E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74" y="1988840"/>
            <a:ext cx="7267062" cy="2487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EB6E9D-BD27-4269-F6F7-83C891684C78}"/>
              </a:ext>
            </a:extLst>
          </p:cNvPr>
          <p:cNvSpPr txBox="1"/>
          <p:nvPr/>
        </p:nvSpPr>
        <p:spPr>
          <a:xfrm>
            <a:off x="179512" y="4491298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1-сұрақ: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Ринатқа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анасы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сөмке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ішіне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қарамай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мпитті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рұқсат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берді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Ол 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мпиттерді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көре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алмайды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Ринаттың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сөмкеден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алған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мпитінің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қызыл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түсті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болу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ықтималдығын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табыңдар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02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73FCB6-7227-138F-0D3B-17508D7C7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517C92E-DED2-326B-2700-5AFD2EE7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188640"/>
            <a:ext cx="9034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3BAEC3-D66E-B6EB-7E4F-C895E5BF21A2}"/>
              </a:ext>
            </a:extLst>
          </p:cNvPr>
          <p:cNvSpPr txBox="1"/>
          <p:nvPr/>
        </p:nvSpPr>
        <p:spPr>
          <a:xfrm>
            <a:off x="53973" y="1042715"/>
            <a:ext cx="9034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2-сұрақ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Марат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сөмке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ішіне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қарамай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мпитті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Сөмкеден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қораптан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алған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мпитінің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жасыл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түсті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болу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ықтималдығын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табыңдар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435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188640"/>
            <a:ext cx="9034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0ABB05-6906-CC26-3CA4-962925B6A95A}"/>
              </a:ext>
            </a:extLst>
          </p:cNvPr>
          <p:cNvSpPr txBox="1"/>
          <p:nvPr/>
        </p:nvSpPr>
        <p:spPr>
          <a:xfrm>
            <a:off x="179512" y="1196752"/>
            <a:ext cx="88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3-сұрақ.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Жеңісбек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сөмкеге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қарамай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түрлі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түсті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мпитті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Жеңісбектің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сөмкеден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алған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мпиттердің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қызыл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ж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ə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көк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түсті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болу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ықтималдығын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табыңдар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13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188640"/>
            <a:ext cx="9034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3C3F05-7C59-1050-7FA8-5A119F1FADF8}"/>
              </a:ext>
            </a:extLst>
          </p:cNvPr>
          <p:cNvSpPr txBox="1"/>
          <p:nvPr/>
        </p:nvSpPr>
        <p:spPr>
          <a:xfrm>
            <a:off x="179512" y="1123226"/>
            <a:ext cx="8908925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Орамжапырақ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kk-KZ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Есептің шартын – мәтінді түсініп оқып, талдау арқылы шығарып,  жауабын көрсетіңіз</a:t>
            </a:r>
            <a:r>
              <a:rPr lang="kk-KZ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Массасы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кг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орамжапырақтың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90%-ы су.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Орамжапырақ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бірнеше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тұрып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кепкең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соң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85%-ы су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Кепкен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орамжапырақтың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массасы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неше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килограмм?</a:t>
            </a:r>
          </a:p>
          <a:p>
            <a:pPr marL="457200" marR="0" lvl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39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510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User</cp:lastModifiedBy>
  <cp:revision>15</cp:revision>
  <cp:lastPrinted>2024-02-15T08:51:57Z</cp:lastPrinted>
  <dcterms:created xsi:type="dcterms:W3CDTF">2024-02-13T08:42:52Z</dcterms:created>
  <dcterms:modified xsi:type="dcterms:W3CDTF">2024-04-02T07:28:02Z</dcterms:modified>
</cp:coreProperties>
</file>